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9" r:id="rId39"/>
    <p:sldId id="300" r:id="rId40"/>
    <p:sldId id="301" r:id="rId41"/>
    <p:sldId id="294" r:id="rId42"/>
    <p:sldId id="295" r:id="rId43"/>
    <p:sldId id="296" r:id="rId44"/>
    <p:sldId id="297" r:id="rId45"/>
    <p:sldId id="298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 autoAdjust="0"/>
  </p:normalViewPr>
  <p:slideViewPr>
    <p:cSldViewPr snapToGrid="0" showGuides="1">
      <p:cViewPr>
        <p:scale>
          <a:sx n="64" d="100"/>
          <a:sy n="64" d="100"/>
        </p:scale>
        <p:origin x="-3224" y="-156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-34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24744" y="4343400"/>
            <a:ext cx="460851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8686800"/>
            <a:ext cx="83512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0" y="1745813"/>
            <a:ext cx="7985388" cy="1120776"/>
          </a:xfrm>
        </p:spPr>
        <p:txBody>
          <a:bodyPr anchor="t" anchorCtr="0"/>
          <a:lstStyle>
            <a:lvl1pPr algn="ctr">
              <a:lnSpc>
                <a:spcPts val="5000"/>
              </a:lnSpc>
              <a:defRPr sz="4800" spc="-6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58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038568"/>
            <a:ext cx="6325551" cy="3573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p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038568"/>
            <a:ext cx="6325551" cy="3564932"/>
          </a:xfrm>
        </p:spPr>
        <p:txBody>
          <a:bodyPr/>
          <a:lstStyle>
            <a:lvl2pPr marL="163513" indent="-163513">
              <a:buFont typeface="Arial" panose="020B0604020202020204" pitchFamily="34" charset="0"/>
              <a:buChar char="•"/>
              <a:defRPr/>
            </a:lvl2pPr>
            <a:lvl3pPr marL="349250" indent="-185738">
              <a:buFont typeface="Arial" panose="020B0604020202020204" pitchFamily="34" charset="0"/>
              <a:buChar char="•"/>
              <a:defRPr b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1" y="1038568"/>
            <a:ext cx="4186144" cy="3573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46250" y="290513"/>
            <a:ext cx="4212000" cy="4320000"/>
          </a:xfrm>
          <a:solidFill>
            <a:srgbClr val="EEEDEB"/>
          </a:solidFill>
        </p:spPr>
        <p:txBody>
          <a:bodyPr tIns="1764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7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44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g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0" y="1508313"/>
            <a:ext cx="7985388" cy="1120776"/>
          </a:xfrm>
        </p:spPr>
        <p:txBody>
          <a:bodyPr anchor="t" anchorCtr="0"/>
          <a:lstStyle>
            <a:lvl1pPr algn="ctr">
              <a:lnSpc>
                <a:spcPts val="5000"/>
              </a:lnSpc>
              <a:defRPr sz="4800" spc="-6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0" y="3062430"/>
            <a:ext cx="7985388" cy="998931"/>
          </a:xfr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spc="-6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2001" y="684000"/>
            <a:ext cx="6840000" cy="3911813"/>
          </a:xfrm>
        </p:spPr>
        <p:txBody>
          <a:bodyPr anchor="ctr" anchorCtr="0"/>
          <a:lstStyle>
            <a:lvl1pPr algn="ctr">
              <a:lnSpc>
                <a:spcPts val="5000"/>
              </a:lnSpc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py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2001" y="684000"/>
            <a:ext cx="6840000" cy="3911813"/>
          </a:xfrm>
        </p:spPr>
        <p:txBody>
          <a:bodyPr anchor="ctr" anchorCtr="0"/>
          <a:lstStyle>
            <a:lvl1pPr algn="ctr">
              <a:lnSpc>
                <a:spcPts val="5000"/>
              </a:lnSpc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py with Name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2001" y="684000"/>
            <a:ext cx="6840000" cy="3911813"/>
          </a:xfrm>
        </p:spPr>
        <p:txBody>
          <a:bodyPr anchor="ctr" anchorCtr="0"/>
          <a:lstStyle>
            <a:lvl1pPr algn="ctr">
              <a:lnSpc>
                <a:spcPts val="5000"/>
              </a:lnSpc>
              <a:defRPr sz="4800">
                <a:solidFill>
                  <a:schemeClr val="tx1"/>
                </a:solidFill>
              </a:defRPr>
            </a:lvl1pPr>
            <a:lvl2pPr algn="ctr">
              <a:spcBef>
                <a:spcPts val="1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7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72593" y="290513"/>
            <a:ext cx="8595181" cy="4329112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46250" y="290513"/>
            <a:ext cx="4212000" cy="4329112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72594" y="290513"/>
            <a:ext cx="4212000" cy="4329112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46250" y="290513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72594" y="290513"/>
            <a:ext cx="4212000" cy="4329112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646250" y="2523688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7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46250" y="290513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72594" y="290513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72594" y="2523688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646250" y="2523688"/>
            <a:ext cx="4212000" cy="2088000"/>
          </a:xfrm>
          <a:solidFill>
            <a:srgbClr val="EEEDEB"/>
          </a:solidFill>
        </p:spPr>
        <p:txBody>
          <a:bodyPr tIns="540000" anchor="t" anchorCtr="0"/>
          <a:lstStyle>
            <a:lvl1pPr algn="ctr">
              <a:defRPr sz="600"/>
            </a:lvl1pPr>
          </a:lstStyle>
          <a:p>
            <a:r>
              <a:rPr lang="en-GB" smtClean="0"/>
              <a:t>Insert image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451" y="243309"/>
            <a:ext cx="6332538" cy="2882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450" y="1038568"/>
            <a:ext cx="6325551" cy="35649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smtClean="0"/>
              <a:t>Third level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2435" y="4716655"/>
            <a:ext cx="515815" cy="13884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 b="1">
                <a:solidFill>
                  <a:schemeClr val="tx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019" y="4716655"/>
            <a:ext cx="2895600" cy="1404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="1" spc="-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Ravensbourne  |  Title  | 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9" r:id="rId4"/>
    <p:sldLayoutId id="2147483662" r:id="rId5"/>
    <p:sldLayoutId id="2147483663" r:id="rId6"/>
    <p:sldLayoutId id="2147483664" r:id="rId7"/>
    <p:sldLayoutId id="2147483665" r:id="rId8"/>
    <p:sldLayoutId id="2147483658" r:id="rId9"/>
    <p:sldLayoutId id="2147483650" r:id="rId10"/>
    <p:sldLayoutId id="2147483656" r:id="rId11"/>
    <p:sldLayoutId id="2147483657" r:id="rId12"/>
    <p:sldLayoutId id="2147483655" r:id="rId13"/>
    <p:sldLayoutId id="2147483654" r:id="rId14"/>
  </p:sldLayoutIdLst>
  <p:hf hdr="0" dt="0"/>
  <p:txStyles>
    <p:titleStyle>
      <a:lvl1pPr algn="l" defTabSz="914400" rtl="0" eaLnBrk="1" latinLnBrk="0" hangingPunct="1">
        <a:lnSpc>
          <a:spcPts val="2400"/>
        </a:lnSpc>
        <a:spcBef>
          <a:spcPts val="0"/>
        </a:spcBef>
        <a:buNone/>
        <a:defRPr sz="2000" b="1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buFont typeface="Arial" pitchFamily="34" charset="0"/>
        <a:buNone/>
        <a:defRPr sz="2000" b="1" kern="1200" spc="-2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buFont typeface="Arial" pitchFamily="34" charset="0"/>
        <a:buNone/>
        <a:defRPr sz="2000" b="1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400"/>
        </a:lnSpc>
        <a:spcBef>
          <a:spcPts val="0"/>
        </a:spcBef>
        <a:buFont typeface="Arial" pitchFamily="34" charset="0"/>
        <a:buNone/>
        <a:defRPr sz="2000" b="1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400"/>
        </a:lnSpc>
        <a:spcBef>
          <a:spcPts val="0"/>
        </a:spcBef>
        <a:buFont typeface="Arial" pitchFamily="34" charset="0"/>
        <a:buNone/>
        <a:defRPr sz="2000" b="1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2400"/>
        </a:lnSpc>
        <a:spcBef>
          <a:spcPts val="0"/>
        </a:spcBef>
        <a:buFont typeface="Arial" pitchFamily="34" charset="0"/>
        <a:buNone/>
        <a:defRPr sz="2000" b="1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200205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21923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220589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5005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20010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8010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20010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8010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20010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8010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20010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36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25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26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8019" y="4726180"/>
            <a:ext cx="2895600" cy="140400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27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28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Divider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29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96102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Divider page </a:t>
            </a:r>
            <a:r>
              <a:rPr lang="en-US" smtClean="0">
                <a:solidFill>
                  <a:schemeClr val="accent6"/>
                </a:solidFill>
              </a:rPr>
              <a:t>title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Ravensbourne  |  Title  |  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>
                <a:solidFill>
                  <a:schemeClr val="bg1"/>
                </a:solidFill>
              </a:rPr>
              <a:t>30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0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41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Excepteur sint occaecat sunt in culpa qui officia est laborum…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“Lorem ipsum dolor sit amet, eiusmod tempor incididunt ut labore et dolore magna aliqua.”</a:t>
            </a:r>
          </a:p>
          <a:p>
            <a:pPr lvl="1"/>
            <a:r>
              <a:rPr lang="fr-FR"/>
              <a:t>Name, Title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7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8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22227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85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0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Paragraph title</a:t>
            </a:r>
          </a:p>
          <a:p>
            <a:pPr lvl="1"/>
            <a:r>
              <a:rPr lang="en-US"/>
              <a:t>Body copy – Lorem ipsum dolor sit amet, consectetur adipiscing elit, sed do eiusmod tempor incididunt ut labore et dolore magna aliqua. Ut enim ad minim veniam, quis nostrud exercitation ullamco laboris</a:t>
            </a:r>
            <a:r>
              <a:rPr lang="en-US" smtClean="0"/>
              <a:t>.</a:t>
            </a:r>
          </a:p>
          <a:p>
            <a:pPr lvl="1"/>
            <a:endParaRPr lang="en-US"/>
          </a:p>
          <a:p>
            <a:r>
              <a:rPr lang="en-US"/>
              <a:t>Paragraph title</a:t>
            </a:r>
          </a:p>
          <a:p>
            <a:pPr lvl="1"/>
            <a:r>
              <a:rPr lang="en-US"/>
              <a:t>Body copy – Lorem ipsum dolor sit amet, consectetur adipiscing elit, sed do eiusmod tempor incididunt ut labore et dolore magna aliqua. Ut enim ad minim veniam, quis nostrud exercitation ullamco laboris.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72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Paragraph title</a:t>
            </a:r>
          </a:p>
          <a:p>
            <a:pPr lvl="1"/>
            <a:r>
              <a:rPr lang="en-US"/>
              <a:t>Body </a:t>
            </a:r>
            <a:r>
              <a:rPr lang="en-US" smtClean="0"/>
              <a:t>copy level 2 </a:t>
            </a:r>
            <a:r>
              <a:rPr lang="en-US"/>
              <a:t>– Lorem ipsum dolor sit amet, consectetur adipiscing elit, sed do eiusmod tempor incididunt ut labore et dolore magna aliqua. Ut enim ad minim veniam, quis nostrud exercitation ullamco laboris.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04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Paragraph title</a:t>
            </a:r>
          </a:p>
          <a:p>
            <a:pPr lvl="1"/>
            <a:r>
              <a:rPr lang="en-US"/>
              <a:t>Bullets 1 – Lorem ipsum dolor sit amet, consectetur adipiscing elit, sed do eiusmod tempor incididunt</a:t>
            </a:r>
            <a:r>
              <a:rPr lang="en-US" smtClean="0"/>
              <a:t>.</a:t>
            </a:r>
          </a:p>
          <a:p>
            <a:pPr lvl="1"/>
            <a:endParaRPr lang="en-US"/>
          </a:p>
          <a:p>
            <a:pPr lvl="1"/>
            <a:r>
              <a:rPr lang="en-US"/>
              <a:t>Bullets 1 – Lorem ipsum dolor sit amet, consectetur adipiscing elit, sed do eiusmod tempor incididunt</a:t>
            </a:r>
            <a:r>
              <a:rPr lang="en-US" smtClean="0"/>
              <a:t>.</a:t>
            </a:r>
          </a:p>
          <a:p>
            <a:pPr lvl="1"/>
            <a:endParaRPr lang="en-US"/>
          </a:p>
          <a:p>
            <a:pPr lvl="1"/>
            <a:r>
              <a:rPr lang="en-US"/>
              <a:t>Bullets 1 – Lorem ipsum dolor sit amet, consectetur adipiscing elit, sed do eiusmod tempor incididunt.</a:t>
            </a:r>
          </a:p>
          <a:p>
            <a:pPr lvl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90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Paragraph title</a:t>
            </a:r>
          </a:p>
          <a:p>
            <a:pPr lvl="1"/>
            <a:r>
              <a:rPr lang="en-US"/>
              <a:t>Bullets 1 – Lorem ipsum dolor sit amet, consectetur adipiscing elit, sed do eiusmod tempor incididunt</a:t>
            </a:r>
            <a:r>
              <a:rPr lang="en-US" smtClean="0"/>
              <a:t>.</a:t>
            </a:r>
          </a:p>
          <a:p>
            <a:pPr lvl="1"/>
            <a:endParaRPr lang="en-US"/>
          </a:p>
          <a:p>
            <a:pPr lvl="1"/>
            <a:r>
              <a:rPr lang="en-US"/>
              <a:t>Bullets 1 – Lorem ipsum dolor sit amet consectetur </a:t>
            </a:r>
          </a:p>
          <a:p>
            <a:pPr lvl="2"/>
            <a:r>
              <a:rPr lang="en-US"/>
              <a:t>Bullets 2 – Lorem ipsum dolor sit amet</a:t>
            </a:r>
          </a:p>
          <a:p>
            <a:pPr lvl="2"/>
            <a:r>
              <a:rPr lang="en-US"/>
              <a:t>Bullets 2 – Lorem ipsum dolor sit amet</a:t>
            </a:r>
          </a:p>
          <a:p>
            <a:pPr lvl="2"/>
            <a:r>
              <a:rPr lang="en-US"/>
              <a:t>Bullets 2 – Lorem ipsum dolor sit amet</a:t>
            </a:r>
          </a:p>
          <a:p>
            <a:pPr lvl="2"/>
            <a:r>
              <a:rPr lang="en-US"/>
              <a:t>Bullets 2 – Lorem ipsum dolor sit amet</a:t>
            </a:r>
          </a:p>
          <a:p>
            <a:pPr lvl="2"/>
            <a:r>
              <a:rPr lang="en-US"/>
              <a:t>Bullets 2 – Lorem ipsum dolor sit amet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Ravensbourne  |  Title  | 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27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5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380944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7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2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4341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243338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Amazing things</a:t>
            </a:r>
            <a:br>
              <a:rPr lang="en-GB"/>
            </a:br>
            <a:r>
              <a:rPr lang="en-GB"/>
              <a:t>happen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Subtitle, Date</a:t>
            </a:r>
          </a:p>
          <a:p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21923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Amazing things</a:t>
            </a:r>
            <a:br>
              <a:rPr lang="en-US"/>
            </a:br>
            <a:r>
              <a:rPr lang="en-US"/>
              <a:t>happen here</a:t>
            </a:r>
          </a:p>
        </p:txBody>
      </p:sp>
    </p:spTree>
    <p:extLst>
      <p:ext uri="{BB962C8B-B14F-4D97-AF65-F5344CB8AC3E}">
        <p14:creationId xmlns:p14="http://schemas.microsoft.com/office/powerpoint/2010/main" val="243338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avensbourne PowerPoint Template">
  <a:themeElements>
    <a:clrScheme name="Ravensbourne">
      <a:dk1>
        <a:sysClr val="windowText" lastClr="000000"/>
      </a:dk1>
      <a:lt1>
        <a:sysClr val="window" lastClr="FFFFFF"/>
      </a:lt1>
      <a:dk2>
        <a:srgbClr val="4FC3F7"/>
      </a:dk2>
      <a:lt2>
        <a:srgbClr val="FFFFFF"/>
      </a:lt2>
      <a:accent1>
        <a:srgbClr val="4FC3F7"/>
      </a:accent1>
      <a:accent2>
        <a:srgbClr val="00D2C2"/>
      </a:accent2>
      <a:accent3>
        <a:srgbClr val="64DD17"/>
      </a:accent3>
      <a:accent4>
        <a:srgbClr val="FFB300"/>
      </a:accent4>
      <a:accent5>
        <a:srgbClr val="FF6666"/>
      </a:accent5>
      <a:accent6>
        <a:srgbClr val="FF80AB"/>
      </a:accent6>
      <a:hlink>
        <a:srgbClr val="000000"/>
      </a:hlink>
      <a:folHlink>
        <a:srgbClr val="000000"/>
      </a:folHlink>
    </a:clrScheme>
    <a:fontScheme name="Ravensbourne">
      <a:majorFont>
        <a:latin typeface="Ravensbourne Sans"/>
        <a:ea typeface=""/>
        <a:cs typeface=""/>
      </a:majorFont>
      <a:minorFont>
        <a:latin typeface="Ravensbourn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Ravensbourne PowerPoint Template.potx</Template>
  <TotalTime>160</TotalTime>
  <Words>606</Words>
  <Application>Microsoft Macintosh PowerPoint</Application>
  <PresentationFormat>On-screen Show (16:9)</PresentationFormat>
  <Paragraphs>134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Ravensbourne PowerPoint Template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Amazing things happen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title</vt:lpstr>
      <vt:lpstr>Page title</vt:lpstr>
      <vt:lpstr>Page title</vt:lpstr>
      <vt:lpstr>Page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/>
  <cp:revision>17</cp:revision>
  <dcterms:created xsi:type="dcterms:W3CDTF">2013-07-29T09:34:50Z</dcterms:created>
  <dcterms:modified xsi:type="dcterms:W3CDTF">2016-06-01T07:46:07Z</dcterms:modified>
</cp:coreProperties>
</file>